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36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E45E6-258C-BD07-1CE7-E039D0F921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B4DB4F-F311-96BF-DACA-38BC0DFF3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9F588-6787-3302-95A2-74C61C060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BE699-39BA-F8B5-F145-BA81CB269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D0B7E-AE34-8F92-4C20-C5A902F6A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265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9646D-D542-D8F6-A671-EE57B5C47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6E8B3D-5DEE-05A6-2CB4-0C48BD4605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45C0D-43F7-2C9A-E1A9-98A4758DD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540340-762B-3C80-5517-A6985FB40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05C4C-AAF2-E734-781A-C3B91C5EB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6188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6EE253-2F49-E2CA-2E0D-A6F0B1A36E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88B9F7-5430-6D28-B3DF-A350F4B046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297C5-2F9C-7408-DB54-C3D3DF4CD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919F9-7C69-7665-FA33-42A635CA2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CAC43-AAFC-A1A0-A3FB-F098F3750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7671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84868-1959-A521-2C4A-5E15DC1F4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13A8D-DEC2-8554-166A-5B94479B3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E6377-552F-A30C-8893-B83125128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7069A-EC04-0348-7CF5-1EAED0F82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4B444-5D94-48E2-0757-57EF06AD1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847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38A4F-6CB1-7557-3AD6-1050DB533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3323D-5A90-13EB-735B-ADCDB86F7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5C79C-4F6E-C451-65C9-67EBB6F23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9AEA6B-24BD-4684-FF67-127EE8DB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470FB-5214-9DD1-F3FD-3FE9E337C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4773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FC000-318A-17B2-9E3B-FAD95DA87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F8173-3DF7-F7F2-392A-24D61360E2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561069-646C-DAF4-62DD-9DF2AD0064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F004DF-4D0F-15A9-4FB0-DF0AFFD33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64169-B0E8-E540-BF5E-889412E2E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E6ACFC-D0C1-BF40-9E7E-5C5AFECE3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77182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0D4F-595A-B9E2-3954-E279FCB24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54E4FD-FE2B-3D24-BBAE-C9EA36DCB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3DAF38-91EA-75C9-A6B0-10E4C497CC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6D2025-B87B-BB95-E139-D143C6763A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DB4373-65F7-F1E3-6D64-EEF3878F25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1DDBE9-6DA7-8977-9859-EFA3AA62B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5CFE0B-27FB-2309-0CBD-D971234DC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78694F-E89D-DDFD-E7F1-1E68822CF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6015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3E2BE-D6EB-4E5D-BB43-EBB6D6DD1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5E067D-0EF3-3FE4-38D3-82C42410B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0387A9-D1B9-E672-F2F3-EBB12FA3D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993532-A121-1192-070B-B764B38B1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0117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82CCF9-3081-2CE3-1D87-FAE421C71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B382BE-ED37-218B-87CA-2BA410609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1184E9-EB69-D497-9494-6C5149E36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887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EEC9D-B109-0BE8-B93E-B966C81DD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FE4AD-115C-0F45-E007-7151B29F8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182F1F-06EC-C34A-D266-614E651F78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574A2-0BE7-D8AA-152B-DCC333E6F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E47DE-5D60-2A4D-CE76-38AA9F7A7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E63DC6-1A9D-154D-9712-5BD131996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216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365DB-3F0A-79DC-7055-23C819324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0351A9-3A05-D934-CB1B-F5DEB1F059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7C8D38-B1D6-CF27-E1FF-061F965549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ECF5EC-8245-A205-D7CF-F8CC71359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00BA11-0836-840A-ED14-1618EA525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36141F-94DF-4ACA-45D0-14B8B8C1D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4300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7DCF96-E27A-27CC-7671-C0F29A301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08392-140A-6A74-35AD-7670B35F6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97C11-14CB-AC95-BC1B-0AEB8966C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35AD7-E4C9-4EBB-9EDE-C72A4C73CB4F}" type="datetimeFigureOut">
              <a:rPr lang="de-CH" smtClean="0"/>
              <a:t>19.09.2023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C9036-D13D-4F7E-C1FE-E398B6868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A4585-D005-A07D-85B4-9DFA3792E8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0989F-91E3-4417-BC66-B3D0261D23B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7218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farmrise.ch/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56C50A4-671F-AE54-D010-821A6415E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729" y="276636"/>
            <a:ext cx="8653862" cy="631866"/>
          </a:xfrm>
        </p:spPr>
        <p:txBody>
          <a:bodyPr>
            <a:normAutofit/>
          </a:bodyPr>
          <a:lstStyle/>
          <a:p>
            <a:r>
              <a:rPr lang="de-CH" sz="2000" b="1"/>
              <a:t>Microsoft Edge Browser          and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BF2FD7D-FF56-8E9B-4E70-49A4A08F5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7630" y="316276"/>
            <a:ext cx="399836" cy="399836"/>
          </a:xfrm>
          <a:prstGeom prst="rect">
            <a:avLst/>
          </a:prstGeom>
        </p:spPr>
      </p:pic>
      <p:pic>
        <p:nvPicPr>
          <p:cNvPr id="16" name="Picture 15" descr="A green text on a black background&#10;&#10;Description automatically generated">
            <a:extLst>
              <a:ext uri="{FF2B5EF4-FFF2-40B4-BE49-F238E27FC236}">
                <a16:creationId xmlns:a16="http://schemas.microsoft.com/office/drawing/2014/main" id="{A1F33B96-4BC6-C8B9-2193-F1624DAD2C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879" y="316276"/>
            <a:ext cx="1612186" cy="41231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7FC560C-2587-EFE0-1508-BC0D736A5FBE}"/>
              </a:ext>
            </a:extLst>
          </p:cNvPr>
          <p:cNvSpPr txBox="1"/>
          <p:nvPr/>
        </p:nvSpPr>
        <p:spPr>
          <a:xfrm>
            <a:off x="572729" y="917323"/>
            <a:ext cx="6959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To be able to open RISE on Microsoft Edge Explorer, please follow steps </a:t>
            </a:r>
            <a:r>
              <a:rPr lang="en-US" sz="1200">
                <a:solidFill>
                  <a:srgbClr val="FF0000"/>
                </a:solidFill>
              </a:rPr>
              <a:t>1 - 6</a:t>
            </a:r>
            <a:r>
              <a:rPr lang="en-US" sz="1200"/>
              <a:t>. </a:t>
            </a:r>
          </a:p>
          <a:p>
            <a:endParaRPr lang="en-US" sz="1200"/>
          </a:p>
          <a:p>
            <a:r>
              <a:rPr lang="en-US" sz="1200" i="1"/>
              <a:t>(in german: </a:t>
            </a:r>
            <a:r>
              <a:rPr lang="de-CH" sz="1200" i="1"/>
              <a:t>Um RISE auf dem Microsoft Edge Explorer öffnen zu können, befolgen Sie bitte die Schritte </a:t>
            </a:r>
            <a:r>
              <a:rPr lang="de-CH" sz="1200" i="1">
                <a:solidFill>
                  <a:srgbClr val="FF0000"/>
                </a:solidFill>
              </a:rPr>
              <a:t>1 – 6</a:t>
            </a:r>
            <a:r>
              <a:rPr lang="de-CH" sz="1200" i="1"/>
              <a:t>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1E5E8B7-DA48-07BF-2EC5-B63356779BF5}"/>
              </a:ext>
            </a:extLst>
          </p:cNvPr>
          <p:cNvCxnSpPr/>
          <p:nvPr/>
        </p:nvCxnSpPr>
        <p:spPr>
          <a:xfrm flipH="1">
            <a:off x="8630756" y="3698895"/>
            <a:ext cx="8141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C41E3215-D3BD-3346-466A-50A171E0F667}"/>
              </a:ext>
            </a:extLst>
          </p:cNvPr>
          <p:cNvGrpSpPr/>
          <p:nvPr/>
        </p:nvGrpSpPr>
        <p:grpSpPr>
          <a:xfrm>
            <a:off x="1594053" y="1726460"/>
            <a:ext cx="9349251" cy="3843865"/>
            <a:chOff x="1594053" y="1726460"/>
            <a:chExt cx="9349251" cy="38438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6DDF7D5-44E1-E611-09D7-8485A7FA61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844" t="6011" r="42048" b="18659"/>
            <a:stretch/>
          </p:blipFill>
          <p:spPr>
            <a:xfrm>
              <a:off x="3826716" y="1726460"/>
              <a:ext cx="5798527" cy="364904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A3D7E75-A091-116F-749D-1A0C58DA6B96}"/>
                </a:ext>
              </a:extLst>
            </p:cNvPr>
            <p:cNvSpPr txBox="1"/>
            <p:nvPr/>
          </p:nvSpPr>
          <p:spPr>
            <a:xfrm>
              <a:off x="9467199" y="3581373"/>
              <a:ext cx="1476105" cy="2308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CH" sz="900">
                  <a:solidFill>
                    <a:srgbClr val="FF0000"/>
                  </a:solidFill>
                </a:rPr>
                <a:t>1. </a:t>
              </a:r>
              <a:r>
                <a:rPr lang="de-CH" sz="900"/>
                <a:t>«Setting» (</a:t>
              </a:r>
              <a:r>
                <a:rPr lang="de-CH" sz="900" i="1"/>
                <a:t>Einstellungen</a:t>
              </a:r>
              <a:r>
                <a:rPr lang="de-CH" sz="900"/>
                <a:t>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05CE988-7E5C-2ACD-4F62-958E420C544A}"/>
                </a:ext>
              </a:extLst>
            </p:cNvPr>
            <p:cNvSpPr txBox="1"/>
            <p:nvPr/>
          </p:nvSpPr>
          <p:spPr>
            <a:xfrm>
              <a:off x="1594053" y="2905274"/>
              <a:ext cx="1953413" cy="2308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CH" sz="900">
                  <a:solidFill>
                    <a:srgbClr val="FF0000"/>
                  </a:solidFill>
                </a:rPr>
                <a:t>2. </a:t>
              </a:r>
              <a:r>
                <a:rPr lang="de-CH" sz="900"/>
                <a:t>Default Browser (</a:t>
              </a:r>
              <a:r>
                <a:rPr lang="de-CH" sz="900" i="1"/>
                <a:t>Standardbrowser</a:t>
              </a:r>
              <a:r>
                <a:rPr lang="de-CH" sz="900"/>
                <a:t>)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0B778B5-2577-11C2-1AD6-9BECABB0CFD7}"/>
                </a:ext>
              </a:extLst>
            </p:cNvPr>
            <p:cNvSpPr txBox="1"/>
            <p:nvPr/>
          </p:nvSpPr>
          <p:spPr>
            <a:xfrm>
              <a:off x="6591184" y="2157889"/>
              <a:ext cx="1596138" cy="2308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CH" sz="900">
                  <a:solidFill>
                    <a:srgbClr val="FF0000"/>
                  </a:solidFill>
                </a:rPr>
                <a:t>3. </a:t>
              </a:r>
              <a:r>
                <a:rPr lang="de-CH" sz="900"/>
                <a:t>Choose «Allow» (</a:t>
              </a:r>
              <a:r>
                <a:rPr lang="de-CH" sz="900" i="1"/>
                <a:t>Zulassen</a:t>
              </a:r>
              <a:r>
                <a:rPr lang="de-CH" sz="900"/>
                <a:t>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7513F40-3111-7F6A-51D5-D5940819EB68}"/>
                </a:ext>
              </a:extLst>
            </p:cNvPr>
            <p:cNvSpPr txBox="1"/>
            <p:nvPr/>
          </p:nvSpPr>
          <p:spPr>
            <a:xfrm>
              <a:off x="6634081" y="3653193"/>
              <a:ext cx="1553240" cy="2308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CH" sz="900">
                  <a:solidFill>
                    <a:srgbClr val="FF0000"/>
                  </a:solidFill>
                </a:rPr>
                <a:t>4. </a:t>
              </a:r>
              <a:r>
                <a:rPr lang="de-CH" sz="900"/>
                <a:t>Click «Add» (</a:t>
              </a:r>
              <a:r>
                <a:rPr lang="de-CH" sz="900" i="1"/>
                <a:t>Hinzufügen</a:t>
              </a:r>
              <a:r>
                <a:rPr lang="de-CH" sz="900"/>
                <a:t>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5C02809-B69D-8995-AE33-76E571B255AB}"/>
                </a:ext>
              </a:extLst>
            </p:cNvPr>
            <p:cNvSpPr txBox="1"/>
            <p:nvPr/>
          </p:nvSpPr>
          <p:spPr>
            <a:xfrm>
              <a:off x="6592786" y="4369996"/>
              <a:ext cx="2334648" cy="120032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CH" sz="900">
                  <a:solidFill>
                    <a:srgbClr val="FF0000"/>
                  </a:solidFill>
                </a:rPr>
                <a:t>5. </a:t>
              </a:r>
              <a:r>
                <a:rPr lang="de-CH" sz="900"/>
                <a:t>Write </a:t>
              </a:r>
            </a:p>
            <a:p>
              <a:r>
                <a:rPr lang="de-CH" sz="900" b="1"/>
                <a:t>http://farmrise.ch</a:t>
              </a:r>
              <a:r>
                <a:rPr lang="de-CH" sz="900"/>
                <a:t> </a:t>
              </a:r>
            </a:p>
            <a:p>
              <a:r>
                <a:rPr lang="de-CH" sz="900"/>
                <a:t>and Click «Add» (</a:t>
              </a:r>
              <a:r>
                <a:rPr lang="de-CH" sz="900" i="1"/>
                <a:t>Hinzufügen</a:t>
              </a:r>
              <a:r>
                <a:rPr lang="de-CH" sz="900"/>
                <a:t>)</a:t>
              </a:r>
            </a:p>
            <a:p>
              <a:r>
                <a:rPr lang="de-CH" sz="900">
                  <a:solidFill>
                    <a:srgbClr val="FF0000"/>
                  </a:solidFill>
                </a:rPr>
                <a:t>6. </a:t>
              </a:r>
              <a:r>
                <a:rPr lang="de-CH" sz="900"/>
                <a:t>Write </a:t>
              </a:r>
              <a:r>
                <a:rPr lang="de-CH" sz="900" b="1"/>
                <a:t>http://risequest.cloudapp.net/Rise.ClientTestPage.aspx </a:t>
              </a:r>
            </a:p>
            <a:p>
              <a:r>
                <a:rPr lang="de-CH" sz="900"/>
                <a:t>and Click «Add» (</a:t>
              </a:r>
              <a:r>
                <a:rPr lang="de-CH" sz="900" i="1"/>
                <a:t>Hinzufügen</a:t>
              </a:r>
              <a:r>
                <a:rPr lang="de-CH" sz="900"/>
                <a:t>)</a:t>
              </a:r>
            </a:p>
            <a:p>
              <a:endParaRPr lang="de-CH" sz="90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8469EF6-DDA3-DBE8-8810-5FEB149BD5F7}"/>
                </a:ext>
              </a:extLst>
            </p:cNvPr>
            <p:cNvCxnSpPr>
              <a:cxnSpLocks/>
              <a:stCxn id="20" idx="3"/>
            </p:cNvCxnSpPr>
            <p:nvPr/>
          </p:nvCxnSpPr>
          <p:spPr>
            <a:xfrm>
              <a:off x="3547466" y="3020690"/>
              <a:ext cx="381504" cy="1154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5" name="Straight Arrow Connector 1024">
              <a:extLst>
                <a:ext uri="{FF2B5EF4-FFF2-40B4-BE49-F238E27FC236}">
                  <a16:creationId xmlns:a16="http://schemas.microsoft.com/office/drawing/2014/main" id="{124F5870-CA99-F1CE-8283-474ED78EE2C0}"/>
                </a:ext>
              </a:extLst>
            </p:cNvPr>
            <p:cNvCxnSpPr/>
            <p:nvPr/>
          </p:nvCxnSpPr>
          <p:spPr>
            <a:xfrm>
              <a:off x="7380093" y="2438588"/>
              <a:ext cx="0" cy="2851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9" name="Straight Arrow Connector 1028">
              <a:extLst>
                <a:ext uri="{FF2B5EF4-FFF2-40B4-BE49-F238E27FC236}">
                  <a16:creationId xmlns:a16="http://schemas.microsoft.com/office/drawing/2014/main" id="{B0DA43B8-5E21-4A75-D57B-04570735AD2C}"/>
                </a:ext>
              </a:extLst>
            </p:cNvPr>
            <p:cNvCxnSpPr/>
            <p:nvPr/>
          </p:nvCxnSpPr>
          <p:spPr>
            <a:xfrm flipH="1" flipV="1">
              <a:off x="7462684" y="3091262"/>
              <a:ext cx="294968" cy="5619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2" name="Straight Arrow Connector 1031">
              <a:extLst>
                <a:ext uri="{FF2B5EF4-FFF2-40B4-BE49-F238E27FC236}">
                  <a16:creationId xmlns:a16="http://schemas.microsoft.com/office/drawing/2014/main" id="{4CC63C8C-BE0D-C159-75B4-41DEA1D75098}"/>
                </a:ext>
              </a:extLst>
            </p:cNvPr>
            <p:cNvCxnSpPr>
              <a:stCxn id="22" idx="2"/>
            </p:cNvCxnSpPr>
            <p:nvPr/>
          </p:nvCxnSpPr>
          <p:spPr>
            <a:xfrm>
              <a:off x="7410701" y="3884025"/>
              <a:ext cx="46084" cy="4859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0869672-AB18-D40B-2BD6-7E3C87BC2926}"/>
              </a:ext>
            </a:extLst>
          </p:cNvPr>
          <p:cNvSpPr txBox="1"/>
          <p:nvPr/>
        </p:nvSpPr>
        <p:spPr>
          <a:xfrm>
            <a:off x="416629" y="5777959"/>
            <a:ext cx="1158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latin typeface="Calibri" panose="020F0502020204030204" pitchFamily="34" charset="0"/>
              </a:rPr>
              <a:t>O</a:t>
            </a:r>
            <a:r>
              <a:rPr lang="en-US" sz="1200">
                <a:effectLst/>
                <a:latin typeface="Calibri" panose="020F0502020204030204" pitchFamily="34" charset="0"/>
              </a:rPr>
              <a:t>pen a new page and add the address </a:t>
            </a:r>
            <a:r>
              <a:rPr lang="en-US" sz="1200">
                <a:effectLst/>
                <a:latin typeface="Calibri" panose="020F0502020204030204" pitchFamily="34" charset="0"/>
                <a:hlinkClick r:id="rId5"/>
              </a:rPr>
              <a:t>https://farmrise.ch</a:t>
            </a:r>
            <a:r>
              <a:rPr lang="en-US" sz="1200">
                <a:latin typeface="Calibri" panose="020F0502020204030204" pitchFamily="34" charset="0"/>
              </a:rPr>
              <a:t>. </a:t>
            </a:r>
            <a:r>
              <a:rPr lang="en-US" sz="1200">
                <a:effectLst/>
                <a:latin typeface="Calibri" panose="020F0502020204030204" pitchFamily="34" charset="0"/>
              </a:rPr>
              <a:t>The programs offers to open the page in Microsoft Edge, do not accept. Then you can open the page in the Explorer mode.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200">
              <a:effectLst/>
              <a:latin typeface="Calibri" panose="020F0502020204030204" pitchFamily="34" charset="0"/>
            </a:endParaRPr>
          </a:p>
          <a:p>
            <a:r>
              <a:rPr lang="de-CH" sz="1200" i="1"/>
              <a:t>(Öffnen Sie eine neue Seite und fügen Sie die Adresse https://farmrise.ch hinzu. Das Programm bietet an, die Seite in Microsoft Edge zu öffnen, akzeptieren Sie das nicht. Dann können Sie die Seite im Explorer-Modus öffnen.)</a:t>
            </a:r>
          </a:p>
        </p:txBody>
      </p:sp>
    </p:spTree>
    <p:extLst>
      <p:ext uri="{BB962C8B-B14F-4D97-AF65-F5344CB8AC3E}">
        <p14:creationId xmlns:p14="http://schemas.microsoft.com/office/powerpoint/2010/main" val="2338792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</Words>
  <Application>Microsoft Office PowerPoint</Application>
  <PresentationFormat>Breitbild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Microsoft Edge Browser          and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Edge Browser          and</dc:title>
  <dc:creator>Zbinden Veronika Sandra</dc:creator>
  <cp:lastModifiedBy>Zbinden Veronika Sandra</cp:lastModifiedBy>
  <cp:revision>4</cp:revision>
  <dcterms:created xsi:type="dcterms:W3CDTF">2023-07-07T08:08:02Z</dcterms:created>
  <dcterms:modified xsi:type="dcterms:W3CDTF">2023-09-19T14:23:15Z</dcterms:modified>
</cp:coreProperties>
</file>